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948928-4CEA-7CBD-9BCF-ECB67CAB6F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43BD2A3-6E2C-5494-8DAD-30A4FD793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F9707E-CD5E-BEE4-D4B3-57F63DFA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DD612CF-8E5F-EC3C-EC3B-A08C1A9D9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11D89D9-15F4-3FBE-8B79-5F2D5767A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961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8CB0F5-7ECA-1212-42D2-362B913EC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B68567A-5B81-B623-EA70-70C4151704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AB92E1C-882E-3733-FD1F-CD6758097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B8F0E16-0293-6CAE-6733-A006E5E5F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CFEDBA-1B4E-AB6B-6490-F5D15767A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C4DAAF3-2F0A-92CA-3893-BD927ECC93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30C879E-117C-ABE7-9D34-F6B6D22D10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32E0B13-9484-90C6-EEF2-19E98DB6F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58147FC-E651-19B5-C483-F532F27E6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45A4FA0-8B46-47D3-5777-DB6B00D36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557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ECD59C-AFE9-F60E-E347-05EE79785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0905809-1867-F977-9116-7313C1458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4C39E5-2FE9-BB49-1FB8-C716424F3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5E1699-AF1A-0517-0467-64DA6CDB9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4F26013-CBB4-8950-58D4-1D88868BA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3161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AB6A76-478A-5F6F-11E5-3B995DABD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7A0A3C-A974-7181-C2FD-A580D5F4A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783E0B5-B992-CB1E-5C14-82ABF0D49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BA570A8-AFFC-5D3F-C242-A5D5DC5F8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80C313-8325-B493-8435-281795949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775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ABB259-35C9-19F7-D1D8-C5A7DF251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03DB38-C2FD-EB55-7033-E48FBC8C55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D83FC89-F06C-F9C6-6805-723E0F4A93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1678F10-0178-5305-1D3A-8F0F61BC9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B821D7-04C4-A7E3-E032-65CF87491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81B7EEE-CBD7-50CA-8B32-A94E379D0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3361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DE2770-4EFA-E937-753C-AE44BC66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5C7EE80-A232-E596-3945-342CC2BC97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8522FD6-F501-A17B-B0C9-AED7788CF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27CFFF2-1660-E59C-64BF-CC4C41B53A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9549862-0F1A-0CCA-F71B-8E1FFE3024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E4D157D-35F7-E16D-EBD8-2C9F52CE0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7A4FB08-0CE9-4698-1915-A4698FDD7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1592E56-AC3E-228B-B3D1-CFCF5DFF3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6797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8C082D-1358-4D03-932C-A6E5A2973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AC36FE2-FBE3-489B-BE49-26FFA918F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EBC0C4C-99D0-74B8-61DD-4C2E6C831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2E32154-AFD7-F6D1-3A45-FD7670982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3642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8E421E5-0992-BE49-8858-C53A9DFCC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AA74722-A887-94E2-CC6A-F435CA67D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782FE31-BAF0-02D1-1101-1EEEC1E6A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5413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7E323F-AC53-1030-393C-6C16EF15A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171BF44-F246-23D9-CBC4-FFD684365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E85F85A-3059-535A-4AB9-5F4095E0AE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5C2ED0-14D6-E1B8-5936-55B68E8F8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4C82EA0-E867-F6A3-7274-7CBE3A6CA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865F531-5872-B963-730C-2F88E7B17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555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C05EC3-0585-F5B8-1C60-BEB1821BD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3A54BD6-6B89-227A-94A3-CE07DAEADE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F5782C3-588B-CE06-5358-1F97860BF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982345A-10FC-DE96-5A06-0C0A19155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B45DCFC-1710-2B88-1B48-40415A550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65007D4-7EE1-F846-5712-59A2144B6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6792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3AEFD22-7106-CA3B-C0CE-BD1A46C37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96BF440-FA7F-0E3F-15CA-FF0E91A2D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414D038-07C2-FDB5-EDD6-3A317E8184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B678A-3A68-7841-9156-40CD22EF81E8}" type="datetimeFigureOut">
              <a:rPr kumimoji="1" lang="ja-JP" altLang="en-US" smtClean="0"/>
              <a:t>2023/3/9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87A9C0-B5B9-876C-4FB9-E003B4D7E4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04A5563-2FC8-FA33-0694-3745ED93C4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E5534-1C38-D84A-8721-DEE450D22F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829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wav"/><Relationship Id="rId7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4" Type="http://schemas.openxmlformats.org/officeDocument/2006/relationships/audio" Target="../media/media2.wav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5.wav"/><Relationship Id="rId7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audio" Target="../media/media6.wav"/><Relationship Id="rId5" Type="http://schemas.microsoft.com/office/2007/relationships/media" Target="../media/media6.wav"/><Relationship Id="rId4" Type="http://schemas.openxmlformats.org/officeDocument/2006/relationships/audio" Target="../media/media5.wav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8.wav"/><Relationship Id="rId7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media9.wav"/><Relationship Id="rId5" Type="http://schemas.microsoft.com/office/2007/relationships/media" Target="../media/media9.wav"/><Relationship Id="rId4" Type="http://schemas.openxmlformats.org/officeDocument/2006/relationships/audio" Target="../media/media8.wav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11.wav"/><Relationship Id="rId7" Type="http://schemas.openxmlformats.org/officeDocument/2006/relationships/slideLayout" Target="../slideLayouts/slideLayout1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audio" Target="../media/media12.wav"/><Relationship Id="rId5" Type="http://schemas.microsoft.com/office/2007/relationships/media" Target="../media/media12.wav"/><Relationship Id="rId4" Type="http://schemas.openxmlformats.org/officeDocument/2006/relationships/audio" Target="../media/media11.wav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14.wav"/><Relationship Id="rId7" Type="http://schemas.openxmlformats.org/officeDocument/2006/relationships/slideLayout" Target="../slideLayouts/slideLayout1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audio" Target="../media/media15.wav"/><Relationship Id="rId5" Type="http://schemas.microsoft.com/office/2007/relationships/media" Target="../media/media15.wav"/><Relationship Id="rId4" Type="http://schemas.openxmlformats.org/officeDocument/2006/relationships/audio" Target="../media/media14.wav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17.wav"/><Relationship Id="rId7" Type="http://schemas.openxmlformats.org/officeDocument/2006/relationships/slideLayout" Target="../slideLayouts/slideLayout1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6" Type="http://schemas.openxmlformats.org/officeDocument/2006/relationships/audio" Target="../media/media18.wav"/><Relationship Id="rId5" Type="http://schemas.microsoft.com/office/2007/relationships/media" Target="../media/media18.wav"/><Relationship Id="rId4" Type="http://schemas.openxmlformats.org/officeDocument/2006/relationships/audio" Target="../media/media17.wav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0.wav"/><Relationship Id="rId7" Type="http://schemas.openxmlformats.org/officeDocument/2006/relationships/slideLayout" Target="../slideLayouts/slideLayout1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6" Type="http://schemas.openxmlformats.org/officeDocument/2006/relationships/audio" Target="../media/media21.wav"/><Relationship Id="rId5" Type="http://schemas.microsoft.com/office/2007/relationships/media" Target="../media/media21.wav"/><Relationship Id="rId4" Type="http://schemas.openxmlformats.org/officeDocument/2006/relationships/audio" Target="../media/media20.wav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EF9A615F-4D14-979E-2815-810EF8CA6C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6050" y="2019300"/>
            <a:ext cx="6819900" cy="28194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AC52BD5-24B4-C7F2-8206-7D63BF9F586B}"/>
              </a:ext>
            </a:extLst>
          </p:cNvPr>
          <p:cNvSpPr txBox="1"/>
          <p:nvPr/>
        </p:nvSpPr>
        <p:spPr>
          <a:xfrm>
            <a:off x="728663" y="757237"/>
            <a:ext cx="164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Helvetica" pitchFamily="2" charset="0"/>
              </a:rPr>
              <a:t>Example1</a:t>
            </a:r>
            <a:endParaRPr kumimoji="1" lang="ja-JP" altLang="en-US" sz="2400">
              <a:latin typeface="Helvetica" pitchFamily="2" charset="0"/>
            </a:endParaRPr>
          </a:p>
        </p:txBody>
      </p:sp>
      <p:pic>
        <p:nvPicPr>
          <p:cNvPr id="14" name="mix" descr="mix">
            <a:hlinkClick r:id="" action="ppaction://media"/>
            <a:extLst>
              <a:ext uri="{FF2B5EF4-FFF2-40B4-BE49-F238E27FC236}">
                <a16:creationId xmlns:a16="http://schemas.microsoft.com/office/drawing/2014/main" id="{F5C69612-9DDC-AA69-0333-D77F29AF9A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33425" y="3188682"/>
            <a:ext cx="382494" cy="382494"/>
          </a:xfrm>
          <a:prstGeom prst="rect">
            <a:avLst/>
          </a:prstGeom>
        </p:spPr>
      </p:pic>
      <p:pic>
        <p:nvPicPr>
          <p:cNvPr id="15" name="tiv_track0" descr="tiv_track0">
            <a:hlinkClick r:id="" action="ppaction://media"/>
            <a:extLst>
              <a:ext uri="{FF2B5EF4-FFF2-40B4-BE49-F238E27FC236}">
                <a16:creationId xmlns:a16="http://schemas.microsoft.com/office/drawing/2014/main" id="{337AA7B9-AE6E-2687-226A-BCD8D6C5F81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689969" y="3188682"/>
            <a:ext cx="382494" cy="382494"/>
          </a:xfrm>
          <a:prstGeom prst="rect">
            <a:avLst/>
          </a:prstGeom>
        </p:spPr>
      </p:pic>
      <p:pic>
        <p:nvPicPr>
          <p:cNvPr id="16" name="att_track0" descr="att_track0">
            <a:hlinkClick r:id="" action="ppaction://media"/>
            <a:extLst>
              <a:ext uri="{FF2B5EF4-FFF2-40B4-BE49-F238E27FC236}">
                <a16:creationId xmlns:a16="http://schemas.microsoft.com/office/drawing/2014/main" id="{23361AA0-1389-68E0-818C-0DC4CDB677D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923067" y="3177645"/>
            <a:ext cx="382494" cy="38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141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8E7BCC69-8384-6DEF-F7E5-566D6E3533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6050" y="2019300"/>
            <a:ext cx="6819900" cy="28194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AC52BD5-24B4-C7F2-8206-7D63BF9F586B}"/>
              </a:ext>
            </a:extLst>
          </p:cNvPr>
          <p:cNvSpPr txBox="1"/>
          <p:nvPr/>
        </p:nvSpPr>
        <p:spPr>
          <a:xfrm>
            <a:off x="728663" y="757237"/>
            <a:ext cx="164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Helvetica" pitchFamily="2" charset="0"/>
              </a:rPr>
              <a:t>Example2</a:t>
            </a:r>
            <a:endParaRPr kumimoji="1" lang="ja-JP" altLang="en-US" sz="2400">
              <a:latin typeface="Helvetica" pitchFamily="2" charset="0"/>
            </a:endParaRPr>
          </a:p>
        </p:txBody>
      </p:sp>
      <p:pic>
        <p:nvPicPr>
          <p:cNvPr id="8" name="mix" descr="mix">
            <a:hlinkClick r:id="" action="ppaction://media"/>
            <a:extLst>
              <a:ext uri="{FF2B5EF4-FFF2-40B4-BE49-F238E27FC236}">
                <a16:creationId xmlns:a16="http://schemas.microsoft.com/office/drawing/2014/main" id="{73660829-7C93-86AB-E57F-F5BE257D2D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33425" y="3188682"/>
            <a:ext cx="382495" cy="382495"/>
          </a:xfrm>
          <a:prstGeom prst="rect">
            <a:avLst/>
          </a:prstGeom>
        </p:spPr>
      </p:pic>
      <p:pic>
        <p:nvPicPr>
          <p:cNvPr id="9" name="tiv_track3" descr="tiv_track3">
            <a:hlinkClick r:id="" action="ppaction://media"/>
            <a:extLst>
              <a:ext uri="{FF2B5EF4-FFF2-40B4-BE49-F238E27FC236}">
                <a16:creationId xmlns:a16="http://schemas.microsoft.com/office/drawing/2014/main" id="{EE938A5C-DCED-B1C2-7381-02CDE3539B4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692987" y="3188681"/>
            <a:ext cx="382495" cy="382495"/>
          </a:xfrm>
          <a:prstGeom prst="rect">
            <a:avLst/>
          </a:prstGeom>
        </p:spPr>
      </p:pic>
      <p:pic>
        <p:nvPicPr>
          <p:cNvPr id="10" name="att_track0" descr="att_track0">
            <a:hlinkClick r:id="" action="ppaction://media"/>
            <a:extLst>
              <a:ext uri="{FF2B5EF4-FFF2-40B4-BE49-F238E27FC236}">
                <a16:creationId xmlns:a16="http://schemas.microsoft.com/office/drawing/2014/main" id="{7E68D71B-B764-6421-22BE-1996F9D6015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923067" y="3188681"/>
            <a:ext cx="382495" cy="38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718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4848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597B72D0-C153-18C0-B146-59005398AF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6050" y="2019300"/>
            <a:ext cx="6819900" cy="28194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AC52BD5-24B4-C7F2-8206-7D63BF9F586B}"/>
              </a:ext>
            </a:extLst>
          </p:cNvPr>
          <p:cNvSpPr txBox="1"/>
          <p:nvPr/>
        </p:nvSpPr>
        <p:spPr>
          <a:xfrm>
            <a:off x="728663" y="757237"/>
            <a:ext cx="164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Helvetica" pitchFamily="2" charset="0"/>
              </a:rPr>
              <a:t>Example3</a:t>
            </a:r>
            <a:endParaRPr kumimoji="1" lang="ja-JP" altLang="en-US" sz="2400">
              <a:latin typeface="Helvetica" pitchFamily="2" charset="0"/>
            </a:endParaRPr>
          </a:p>
        </p:txBody>
      </p:sp>
      <p:pic>
        <p:nvPicPr>
          <p:cNvPr id="5" name="mix" descr="mix">
            <a:hlinkClick r:id="" action="ppaction://media"/>
            <a:extLst>
              <a:ext uri="{FF2B5EF4-FFF2-40B4-BE49-F238E27FC236}">
                <a16:creationId xmlns:a16="http://schemas.microsoft.com/office/drawing/2014/main" id="{8A288E68-79BE-FCB3-A55E-A5DA67FD6D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36992" y="3184966"/>
            <a:ext cx="382495" cy="382495"/>
          </a:xfrm>
          <a:prstGeom prst="rect">
            <a:avLst/>
          </a:prstGeom>
        </p:spPr>
      </p:pic>
      <p:pic>
        <p:nvPicPr>
          <p:cNvPr id="6" name="tiv_track1" descr="tiv_track1">
            <a:hlinkClick r:id="" action="ppaction://media"/>
            <a:extLst>
              <a:ext uri="{FF2B5EF4-FFF2-40B4-BE49-F238E27FC236}">
                <a16:creationId xmlns:a16="http://schemas.microsoft.com/office/drawing/2014/main" id="{336DCDE5-332F-AC74-20A5-F695350F197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680029" y="3177644"/>
            <a:ext cx="382495" cy="382495"/>
          </a:xfrm>
          <a:prstGeom prst="rect">
            <a:avLst/>
          </a:prstGeom>
        </p:spPr>
      </p:pic>
      <p:pic>
        <p:nvPicPr>
          <p:cNvPr id="7" name="att_track2" descr="att_track2">
            <a:hlinkClick r:id="" action="ppaction://media"/>
            <a:extLst>
              <a:ext uri="{FF2B5EF4-FFF2-40B4-BE49-F238E27FC236}">
                <a16:creationId xmlns:a16="http://schemas.microsoft.com/office/drawing/2014/main" id="{4CDEE6B5-4026-66F1-FFF6-5850CD8F53E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923066" y="3177643"/>
            <a:ext cx="382495" cy="38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637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18B5C74F-C166-FCE1-25D2-A075E41328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6050" y="2019300"/>
            <a:ext cx="6819900" cy="28194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AC52BD5-24B4-C7F2-8206-7D63BF9F586B}"/>
              </a:ext>
            </a:extLst>
          </p:cNvPr>
          <p:cNvSpPr txBox="1"/>
          <p:nvPr/>
        </p:nvSpPr>
        <p:spPr>
          <a:xfrm>
            <a:off x="728663" y="757237"/>
            <a:ext cx="164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Helvetica" pitchFamily="2" charset="0"/>
              </a:rPr>
              <a:t>Example4</a:t>
            </a:r>
            <a:endParaRPr kumimoji="1" lang="ja-JP" altLang="en-US" sz="2400">
              <a:latin typeface="Helvetica" pitchFamily="2" charset="0"/>
            </a:endParaRPr>
          </a:p>
        </p:txBody>
      </p:sp>
      <p:pic>
        <p:nvPicPr>
          <p:cNvPr id="9" name="mix" descr="mix">
            <a:hlinkClick r:id="" action="ppaction://media"/>
            <a:extLst>
              <a:ext uri="{FF2B5EF4-FFF2-40B4-BE49-F238E27FC236}">
                <a16:creationId xmlns:a16="http://schemas.microsoft.com/office/drawing/2014/main" id="{5990F2E6-37D9-35E5-1052-5CE8488CBE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26055" y="3184966"/>
            <a:ext cx="382495" cy="382495"/>
          </a:xfrm>
          <a:prstGeom prst="rect">
            <a:avLst/>
          </a:prstGeom>
        </p:spPr>
      </p:pic>
      <p:pic>
        <p:nvPicPr>
          <p:cNvPr id="11" name="att_track2" descr="att_track2">
            <a:hlinkClick r:id="" action="ppaction://media"/>
            <a:extLst>
              <a:ext uri="{FF2B5EF4-FFF2-40B4-BE49-F238E27FC236}">
                <a16:creationId xmlns:a16="http://schemas.microsoft.com/office/drawing/2014/main" id="{1B53A321-8C05-3586-DA75-BBC6F205187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924667" y="3194668"/>
            <a:ext cx="382495" cy="382495"/>
          </a:xfrm>
          <a:prstGeom prst="rect">
            <a:avLst/>
          </a:prstGeom>
        </p:spPr>
      </p:pic>
      <p:pic>
        <p:nvPicPr>
          <p:cNvPr id="12" name="tiv_track1" descr="tiv_track1">
            <a:hlinkClick r:id="" action="ppaction://media"/>
            <a:extLst>
              <a:ext uri="{FF2B5EF4-FFF2-40B4-BE49-F238E27FC236}">
                <a16:creationId xmlns:a16="http://schemas.microsoft.com/office/drawing/2014/main" id="{60711F77-BA1A-4B13-EE6D-43706F67D87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716111" y="3184966"/>
            <a:ext cx="382495" cy="38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25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DAF7A9F3-6F31-8B6B-A9B2-FF8BAFCC63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6050" y="2019300"/>
            <a:ext cx="6819900" cy="28194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AC52BD5-24B4-C7F2-8206-7D63BF9F586B}"/>
              </a:ext>
            </a:extLst>
          </p:cNvPr>
          <p:cNvSpPr txBox="1"/>
          <p:nvPr/>
        </p:nvSpPr>
        <p:spPr>
          <a:xfrm>
            <a:off x="728663" y="757237"/>
            <a:ext cx="164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Helvetica" pitchFamily="2" charset="0"/>
              </a:rPr>
              <a:t>Example5</a:t>
            </a:r>
            <a:endParaRPr kumimoji="1" lang="ja-JP" altLang="en-US" sz="2400">
              <a:latin typeface="Helvetica" pitchFamily="2" charset="0"/>
            </a:endParaRPr>
          </a:p>
        </p:txBody>
      </p:sp>
      <p:pic>
        <p:nvPicPr>
          <p:cNvPr id="9" name="mix" descr="mix">
            <a:hlinkClick r:id="" action="ppaction://media"/>
            <a:extLst>
              <a:ext uri="{FF2B5EF4-FFF2-40B4-BE49-F238E27FC236}">
                <a16:creationId xmlns:a16="http://schemas.microsoft.com/office/drawing/2014/main" id="{AEBAEFA8-048E-AACE-AEC0-2552B69326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36992" y="3177643"/>
            <a:ext cx="382495" cy="382495"/>
          </a:xfrm>
          <a:prstGeom prst="rect">
            <a:avLst/>
          </a:prstGeom>
        </p:spPr>
      </p:pic>
      <p:pic>
        <p:nvPicPr>
          <p:cNvPr id="10" name="tiv_track1" descr="tiv_track1">
            <a:hlinkClick r:id="" action="ppaction://media"/>
            <a:extLst>
              <a:ext uri="{FF2B5EF4-FFF2-40B4-BE49-F238E27FC236}">
                <a16:creationId xmlns:a16="http://schemas.microsoft.com/office/drawing/2014/main" id="{546BB18D-3F13-57B0-0140-03B6A819FED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680029" y="3177643"/>
            <a:ext cx="382495" cy="382495"/>
          </a:xfrm>
          <a:prstGeom prst="rect">
            <a:avLst/>
          </a:prstGeom>
        </p:spPr>
      </p:pic>
      <p:pic>
        <p:nvPicPr>
          <p:cNvPr id="11" name="att_track2" descr="att_track2">
            <a:hlinkClick r:id="" action="ppaction://media"/>
            <a:extLst>
              <a:ext uri="{FF2B5EF4-FFF2-40B4-BE49-F238E27FC236}">
                <a16:creationId xmlns:a16="http://schemas.microsoft.com/office/drawing/2014/main" id="{B55893D0-9594-924F-DDFC-7BEC9D64092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923066" y="3177643"/>
            <a:ext cx="382495" cy="38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88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5DF3F45B-0444-F5EF-6401-83D5E2F9FB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6050" y="2019300"/>
            <a:ext cx="6819900" cy="28194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AC52BD5-24B4-C7F2-8206-7D63BF9F586B}"/>
              </a:ext>
            </a:extLst>
          </p:cNvPr>
          <p:cNvSpPr txBox="1"/>
          <p:nvPr/>
        </p:nvSpPr>
        <p:spPr>
          <a:xfrm>
            <a:off x="728663" y="757237"/>
            <a:ext cx="164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Helvetica" pitchFamily="2" charset="0"/>
              </a:rPr>
              <a:t>Example6</a:t>
            </a:r>
            <a:endParaRPr kumimoji="1" lang="ja-JP" altLang="en-US" sz="2400">
              <a:latin typeface="Helvetica" pitchFamily="2" charset="0"/>
            </a:endParaRPr>
          </a:p>
        </p:txBody>
      </p:sp>
      <p:pic>
        <p:nvPicPr>
          <p:cNvPr id="8" name="mix" descr="mix">
            <a:hlinkClick r:id="" action="ppaction://media"/>
            <a:extLst>
              <a:ext uri="{FF2B5EF4-FFF2-40B4-BE49-F238E27FC236}">
                <a16:creationId xmlns:a16="http://schemas.microsoft.com/office/drawing/2014/main" id="{DDEE55E9-D1A6-01F7-0140-8D7221E767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31819" y="3184966"/>
            <a:ext cx="382495" cy="382495"/>
          </a:xfrm>
          <a:prstGeom prst="rect">
            <a:avLst/>
          </a:prstGeom>
        </p:spPr>
      </p:pic>
      <p:pic>
        <p:nvPicPr>
          <p:cNvPr id="9" name="tiv_track3" descr="tiv_track3">
            <a:hlinkClick r:id="" action="ppaction://media"/>
            <a:extLst>
              <a:ext uri="{FF2B5EF4-FFF2-40B4-BE49-F238E27FC236}">
                <a16:creationId xmlns:a16="http://schemas.microsoft.com/office/drawing/2014/main" id="{6ED51A9D-D42E-F24D-26C1-6373EE916E5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677442" y="3149440"/>
            <a:ext cx="382495" cy="382495"/>
          </a:xfrm>
          <a:prstGeom prst="rect">
            <a:avLst/>
          </a:prstGeom>
        </p:spPr>
      </p:pic>
      <p:pic>
        <p:nvPicPr>
          <p:cNvPr id="10" name="att_track3" descr="att_track3">
            <a:hlinkClick r:id="" action="ppaction://media"/>
            <a:extLst>
              <a:ext uri="{FF2B5EF4-FFF2-40B4-BE49-F238E27FC236}">
                <a16:creationId xmlns:a16="http://schemas.microsoft.com/office/drawing/2014/main" id="{94CF40A6-93D0-66F4-8A31-55E3B74B0BB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923065" y="3159949"/>
            <a:ext cx="382495" cy="38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37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961B5E97-61D3-6524-27C6-A02EA6CFDE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6050" y="2019300"/>
            <a:ext cx="6819900" cy="281940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AC52BD5-24B4-C7F2-8206-7D63BF9F586B}"/>
              </a:ext>
            </a:extLst>
          </p:cNvPr>
          <p:cNvSpPr txBox="1"/>
          <p:nvPr/>
        </p:nvSpPr>
        <p:spPr>
          <a:xfrm>
            <a:off x="728663" y="757237"/>
            <a:ext cx="164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Helvetica" pitchFamily="2" charset="0"/>
              </a:rPr>
              <a:t>Example7</a:t>
            </a:r>
            <a:endParaRPr kumimoji="1" lang="ja-JP" altLang="en-US" sz="2400">
              <a:latin typeface="Helvetica" pitchFamily="2" charset="0"/>
            </a:endParaRPr>
          </a:p>
        </p:txBody>
      </p:sp>
      <p:pic>
        <p:nvPicPr>
          <p:cNvPr id="9" name="mix" descr="mix">
            <a:hlinkClick r:id="" action="ppaction://media"/>
            <a:extLst>
              <a:ext uri="{FF2B5EF4-FFF2-40B4-BE49-F238E27FC236}">
                <a16:creationId xmlns:a16="http://schemas.microsoft.com/office/drawing/2014/main" id="{0BC78EB7-1790-5ECC-ACF9-CA0D483B8B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36992" y="3177642"/>
            <a:ext cx="382495" cy="382495"/>
          </a:xfrm>
          <a:prstGeom prst="rect">
            <a:avLst/>
          </a:prstGeom>
        </p:spPr>
      </p:pic>
      <p:pic>
        <p:nvPicPr>
          <p:cNvPr id="10" name="tiv_track1" descr="tiv_track1">
            <a:hlinkClick r:id="" action="ppaction://media"/>
            <a:extLst>
              <a:ext uri="{FF2B5EF4-FFF2-40B4-BE49-F238E27FC236}">
                <a16:creationId xmlns:a16="http://schemas.microsoft.com/office/drawing/2014/main" id="{17E49274-D87D-B2C6-70ED-4740993EE1F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680029" y="3177641"/>
            <a:ext cx="382495" cy="382495"/>
          </a:xfrm>
          <a:prstGeom prst="rect">
            <a:avLst/>
          </a:prstGeom>
        </p:spPr>
      </p:pic>
      <p:pic>
        <p:nvPicPr>
          <p:cNvPr id="11" name="att_track2" descr="att_track2">
            <a:hlinkClick r:id="" action="ppaction://media"/>
            <a:extLst>
              <a:ext uri="{FF2B5EF4-FFF2-40B4-BE49-F238E27FC236}">
                <a16:creationId xmlns:a16="http://schemas.microsoft.com/office/drawing/2014/main" id="{B786687E-5DFA-04C1-8853-AB096D2974B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923066" y="3177641"/>
            <a:ext cx="382495" cy="38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98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7</Words>
  <Application>Microsoft Macintosh PowerPoint</Application>
  <PresentationFormat>ワイド画面</PresentationFormat>
  <Paragraphs>7</Paragraphs>
  <Slides>7</Slides>
  <Notes>0</Notes>
  <HiddenSlides>0</HiddenSlides>
  <MMClips>21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游ゴシック</vt:lpstr>
      <vt:lpstr>游ゴシック Light</vt:lpstr>
      <vt:lpstr>Arial</vt:lpstr>
      <vt:lpstr>Helvetica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interspeech</dc:title>
  <dc:subject/>
  <dc:creator>none</dc:creator>
  <cp:keywords/>
  <dc:description/>
  <cp:lastModifiedBy>none</cp:lastModifiedBy>
  <cp:revision>22</cp:revision>
  <dcterms:created xsi:type="dcterms:W3CDTF">2023-03-09T00:37:50Z</dcterms:created>
  <dcterms:modified xsi:type="dcterms:W3CDTF">2023-03-09T06:04:49Z</dcterms:modified>
  <cp:category/>
</cp:coreProperties>
</file>

<file path=docProps/thumbnail.jpeg>
</file>